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1" autoAdjust="0"/>
    <p:restoredTop sz="94660"/>
  </p:normalViewPr>
  <p:slideViewPr>
    <p:cSldViewPr snapToGrid="0">
      <p:cViewPr varScale="1">
        <p:scale>
          <a:sx n="64" d="100"/>
          <a:sy n="64" d="100"/>
        </p:scale>
        <p:origin x="3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5ED97-3830-904A-9B89-1E2114E76F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FACE6C-FB1C-A3F7-96D6-FDC426F6AE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47D240-11A7-3AC0-2AC0-EBED15740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BEF5A-D266-49E2-A92D-3D0EA9774250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55D86B-5E53-FD0C-0C29-6BC2C8CB6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7FAD55-24DF-79E4-E228-C31C99B93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163D-64BC-437D-B76E-7ECA7C643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120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578F4-B4B6-F9C8-7630-4312F36AD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D1DAA3-F948-DF23-E5A2-0529616374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564F5-E1F0-CCE2-23BD-AA2103137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BEF5A-D266-49E2-A92D-3D0EA9774250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4647FE-F2D4-F77E-FE6E-BF848E4CE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B59286-989F-7FE9-E9B5-8F90BCB04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163D-64BC-437D-B76E-7ECA7C643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667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4840C8-0B06-9446-2C9B-381E0CA010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D3C51E-A2E4-333F-6DFA-B42EC76866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F4CA43-BB3F-CBAC-EFBD-B6B0684D7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BEF5A-D266-49E2-A92D-3D0EA9774250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D13FE-2D75-FB6A-7ED1-6541DA4C5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8AC4F1-8F6B-9C5D-81A9-3C42F2BA4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163D-64BC-437D-B76E-7ECA7C643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586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BE94F-D156-1DDA-CFF5-64A481E59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D64172-049B-A6B0-F56B-B464880B99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DCA6BC-E05B-EA92-715E-B3DAF830A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BEF5A-D266-49E2-A92D-3D0EA9774250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FA8055-8673-BA78-C7F4-04CEA515F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4B476-0B99-8386-29C8-174E8919D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163D-64BC-437D-B76E-7ECA7C643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28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C2EF1-8CA3-51E1-355C-0F9D644AF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B07BE7-3911-D9BD-7088-5F8C4EE449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F0F6DA-F352-D169-06E7-F2D4FFC36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BEF5A-D266-49E2-A92D-3D0EA9774250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3EAC82-E6F8-801C-5021-20DF740F4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AF1302-2ADF-40F6-DF6D-AB6595D24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163D-64BC-437D-B76E-7ECA7C643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735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9F69D-E9DC-642A-E5C3-522EAF23E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EAEF2-9E52-18A0-6C2F-5EE462626C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6A4492-69D6-1541-54A6-4FE2F0C2CA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D026D4-CF77-405C-CB5D-4BDDF0637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BEF5A-D266-49E2-A92D-3D0EA9774250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C8217D-D978-6C33-5026-78D57ED0B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D46B10-B826-02C2-FFD5-049F50E01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163D-64BC-437D-B76E-7ECA7C643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669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A16E5-5B2A-4DE4-DA16-3F73A370C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570AF4-C14A-E007-4AC0-7F18158E11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CAFC22-3261-1BD2-F303-4B79E86B50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400204-1628-5538-018B-155F640792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4431DC-B0C6-0124-E58E-6DE2FB9C6B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53A9DD-A89E-2FBA-EB11-E660FE139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BEF5A-D266-49E2-A92D-3D0EA9774250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1AE3D3-AE16-BAE6-8789-67EC8CB55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83EEEC-C311-B226-1DAA-13AB5BB3C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163D-64BC-437D-B76E-7ECA7C643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297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C2CDE-4880-4B79-7D9C-70D73A75B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291EA8-D81D-D993-5D92-868F18646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BEF5A-D266-49E2-A92D-3D0EA9774250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BF59C4-15C4-B531-99FE-A7FB44D32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8D14E2-9414-BC61-C070-20EB9C594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163D-64BC-437D-B76E-7ECA7C643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121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599AC5-F92F-5288-2D52-79180867F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BEF5A-D266-49E2-A92D-3D0EA9774250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8AC229-3DB5-C458-7C2A-CDF126817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64B1D4-88F6-EE98-6F0E-2FA4F6563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163D-64BC-437D-B76E-7ECA7C643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397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606F4-88AA-863E-4557-B31F8597A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3FBC5F-0498-062D-8424-545B952B4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9A50A3-B25F-F22B-AD24-94964BDF1B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8A8355-DFD8-C8BC-D36E-330979CE0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BEF5A-D266-49E2-A92D-3D0EA9774250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49F418-475C-A116-797F-284131E81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8F0C02-054A-7363-AB6B-94EF29638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163D-64BC-437D-B76E-7ECA7C643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177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92CE9-4A02-2547-6CFE-7E7FBAAA9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A1E26A-62BB-086E-F98B-7243019C7A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B9BE99-B98D-5C14-6119-1CE38A0CAA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96CC2B-B6A8-D2F5-322F-E55021855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BEF5A-D266-49E2-A92D-3D0EA9774250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25B7F0-52CB-B725-F4D7-2B57BD048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2B584C-4F8E-9B9E-4FD3-9B88852C7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163D-64BC-437D-B76E-7ECA7C643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859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EEA845-3EA4-DC0D-78A3-65920F59C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7AA14D-AA97-E154-58E5-436B5DDD7E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3F4971-CDCD-AB72-C483-F4CDA6E646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FEBEF5A-D266-49E2-A92D-3D0EA9774250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4111D0-BA90-9FA3-EEBD-8886800556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0B72BD-C0F5-390F-F824-7AD0781985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343163D-64BC-437D-B76E-7ECA7C643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530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329C1E-8D5E-F2F3-20A5-579D45EBCB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6865" y="818984"/>
            <a:ext cx="6596245" cy="3268520"/>
          </a:xfrm>
        </p:spPr>
        <p:txBody>
          <a:bodyPr>
            <a:normAutofit/>
          </a:bodyPr>
          <a:lstStyle/>
          <a:p>
            <a:pPr algn="r"/>
            <a:r>
              <a:rPr lang="en-US" sz="4800">
                <a:solidFill>
                  <a:srgbClr val="FFFFFF"/>
                </a:solidFill>
              </a:rPr>
              <a:t>Coming Soon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9626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Coming Soon</vt:lpstr>
    </vt:vector>
  </TitlesOfParts>
  <Company>VITA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Coming Soon</dc:title>
  <dc:creator>Wilkerson, Gariel (GOV)</dc:creator>
  <cp:lastModifiedBy>Wilkerson, Gariel (GOV)</cp:lastModifiedBy>
  <cp:revision>1</cp:revision>
  <dcterms:created xsi:type="dcterms:W3CDTF">2024-08-19T18:24:26Z</dcterms:created>
  <dcterms:modified xsi:type="dcterms:W3CDTF">2024-08-19T18:25:29Z</dcterms:modified>
</cp:coreProperties>
</file>